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2"/>
  </p:notesMasterIdLst>
  <p:handoutMasterIdLst>
    <p:handoutMasterId r:id="rId33"/>
  </p:handoutMasterIdLst>
  <p:sldIdLst>
    <p:sldId id="256" r:id="rId2"/>
    <p:sldId id="257" r:id="rId3"/>
    <p:sldId id="258" r:id="rId4"/>
    <p:sldId id="285" r:id="rId5"/>
    <p:sldId id="286" r:id="rId6"/>
    <p:sldId id="288" r:id="rId7"/>
    <p:sldId id="271" r:id="rId8"/>
    <p:sldId id="264" r:id="rId9"/>
    <p:sldId id="267" r:id="rId10"/>
    <p:sldId id="259" r:id="rId11"/>
    <p:sldId id="260" r:id="rId12"/>
    <p:sldId id="272" r:id="rId13"/>
    <p:sldId id="266" r:id="rId14"/>
    <p:sldId id="273" r:id="rId15"/>
    <p:sldId id="263" r:id="rId16"/>
    <p:sldId id="274" r:id="rId17"/>
    <p:sldId id="284" r:id="rId18"/>
    <p:sldId id="276" r:id="rId19"/>
    <p:sldId id="275" r:id="rId20"/>
    <p:sldId id="282" r:id="rId21"/>
    <p:sldId id="283" r:id="rId22"/>
    <p:sldId id="277" r:id="rId23"/>
    <p:sldId id="278" r:id="rId24"/>
    <p:sldId id="265" r:id="rId25"/>
    <p:sldId id="269" r:id="rId26"/>
    <p:sldId id="279" r:id="rId27"/>
    <p:sldId id="268" r:id="rId28"/>
    <p:sldId id="261" r:id="rId29"/>
    <p:sldId id="281" r:id="rId30"/>
    <p:sldId id="287" r:id="rId3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68" autoAdjust="0"/>
    <p:restoredTop sz="86323" autoAdjust="0"/>
  </p:normalViewPr>
  <p:slideViewPr>
    <p:cSldViewPr>
      <p:cViewPr varScale="1">
        <p:scale>
          <a:sx n="97" d="100"/>
          <a:sy n="97" d="100"/>
        </p:scale>
        <p:origin x="-159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2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BAFB9-0D43-4A08-9F5A-3605F3EE429B}" type="datetimeFigureOut">
              <a:rPr lang="de-CH" smtClean="0"/>
              <a:t>27.04.2012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5151A-70CB-478E-B61B-A12236AD9380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86351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9772A-1CC3-4B02-B7ED-1D9D2F5DB31B}" type="datetimeFigureOut">
              <a:rPr lang="de-CH" smtClean="0"/>
              <a:t>27.04.2012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6ABDA-ACBF-426E-A242-59333FDAF8A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150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9980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0217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9827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878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Empfangspersonal</a:t>
            </a:r>
            <a:r>
              <a:rPr lang="de-CH" baseline="0" dirty="0" smtClean="0"/>
              <a:t> befragt -&gt; weniger Zeitaufwand, Leute nicht stören</a:t>
            </a:r>
          </a:p>
          <a:p>
            <a:r>
              <a:rPr lang="de-CH" baseline="0" dirty="0" smtClean="0"/>
              <a:t>Hypothetische Person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3356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Ulrich: Projekte</a:t>
            </a:r>
            <a:r>
              <a:rPr lang="de-CH" baseline="0" dirty="0" smtClean="0"/>
              <a:t> im gleichen Themenbereich</a:t>
            </a:r>
          </a:p>
          <a:p>
            <a:r>
              <a:rPr lang="de-CH" baseline="0" dirty="0" smtClean="0"/>
              <a:t>Erik: Projektabsegnung. Namhafte Kunden.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1469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6156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9758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r>
              <a:rPr lang="de-CH" dirty="0" smtClean="0"/>
              <a:t>Netz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9758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r>
              <a:rPr lang="de-CH" dirty="0" smtClean="0"/>
              <a:t>Papierprototyp</a:t>
            </a:r>
            <a:r>
              <a:rPr lang="de-CH" baseline="0" dirty="0" smtClean="0"/>
              <a:t> für einfache Bedienung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5952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03826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r>
              <a:rPr lang="de-CH" dirty="0" err="1" smtClean="0"/>
              <a:t>Grid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1086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5578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  <a:p>
            <a:endParaRPr lang="de-CH" smtClean="0"/>
          </a:p>
          <a:p>
            <a:r>
              <a:rPr lang="de-CH" smtClean="0"/>
              <a:t>MVVM</a:t>
            </a:r>
            <a:r>
              <a:rPr lang="de-CH" dirty="0" smtClean="0"/>
              <a:t>: </a:t>
            </a:r>
            <a:r>
              <a:rPr lang="de-CH" dirty="0" err="1" smtClean="0"/>
              <a:t>testbar</a:t>
            </a:r>
            <a:r>
              <a:rPr lang="de-CH" dirty="0" smtClean="0"/>
              <a:t>, Konflikt: schöner Code/einfach mal probieren</a:t>
            </a:r>
          </a:p>
          <a:p>
            <a:endParaRPr lang="de-CH" dirty="0" smtClean="0"/>
          </a:p>
          <a:p>
            <a:r>
              <a:rPr lang="de-CH" dirty="0" err="1" smtClean="0"/>
              <a:t>Surface</a:t>
            </a:r>
            <a:r>
              <a:rPr lang="de-CH" baseline="0" dirty="0" smtClean="0"/>
              <a:t> Hardware nicht verfügbar bis Feb</a:t>
            </a:r>
          </a:p>
          <a:p>
            <a:r>
              <a:rPr lang="de-CH" baseline="0" dirty="0" smtClean="0"/>
              <a:t>Performance XPS und Animation</a:t>
            </a:r>
          </a:p>
          <a:p>
            <a:r>
              <a:rPr lang="de-CH" baseline="0" dirty="0" smtClean="0"/>
              <a:t>Nicht abschätzbar, ob Optimierung nötig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5858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376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12488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4995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34893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3070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747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r>
              <a:rPr lang="de-CH" dirty="0" smtClean="0"/>
              <a:t>2003: IMS</a:t>
            </a:r>
            <a:r>
              <a:rPr lang="de-CH" baseline="0" dirty="0" smtClean="0"/>
              <a:t> Start</a:t>
            </a:r>
            <a:endParaRPr lang="de-CH" dirty="0" smtClean="0"/>
          </a:p>
          <a:p>
            <a:r>
              <a:rPr lang="de-CH" dirty="0" smtClean="0"/>
              <a:t>2006-2009: Webentwicklung</a:t>
            </a:r>
          </a:p>
          <a:p>
            <a:r>
              <a:rPr lang="de-CH" dirty="0" smtClean="0"/>
              <a:t>HS 2009: Studium Informatik Start</a:t>
            </a:r>
          </a:p>
          <a:p>
            <a:r>
              <a:rPr lang="de-CH" dirty="0" smtClean="0"/>
              <a:t>Letzter Sommer 2011: Gründung </a:t>
            </a:r>
            <a:r>
              <a:rPr lang="de-CH" dirty="0" err="1" smtClean="0"/>
              <a:t>Renuo</a:t>
            </a:r>
            <a:r>
              <a:rPr lang="de-CH" baseline="0" dirty="0" smtClean="0"/>
              <a:t> GmbH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978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8643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  <a:p>
            <a:r>
              <a:rPr lang="de-CH" dirty="0" smtClean="0"/>
              <a:t>?</a:t>
            </a:r>
            <a:r>
              <a:rPr lang="de-CH" baseline="0" dirty="0" smtClean="0"/>
              <a:t> Lehre als </a:t>
            </a:r>
            <a:r>
              <a:rPr lang="de-CH" dirty="0" err="1" smtClean="0"/>
              <a:t>Mediamatikerin</a:t>
            </a:r>
            <a:r>
              <a:rPr lang="de-CH" dirty="0" smtClean="0"/>
              <a:t> mit (gestalterischer?) BMS</a:t>
            </a:r>
          </a:p>
          <a:p>
            <a:r>
              <a:rPr lang="de-CH" dirty="0" smtClean="0"/>
              <a:t>? Auslandaufenthalt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0954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3923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3023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r>
              <a:rPr lang="de-CH" dirty="0" smtClean="0"/>
              <a:t>Kundenzone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306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F5E4CD0-786F-4D25-8737-9C1C095137E6}" type="datetime1">
              <a:rPr lang="de-DE" smtClean="0"/>
              <a:t>27.04.2012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C52CF17-79D0-4494-A0F4-DE3245EEBF07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2C6574-5716-4B99-8D6F-63EF9882C5A0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5615DD9-8E53-4164-87E1-C4CD8FC236C3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959749A-8D82-4F0A-8736-DA9358ECE6A1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CC11901-C392-46AF-ADC3-371CFFA24CFE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4D267D-F2CB-47EA-B96E-C323EB872DF8}" type="datetime1">
              <a:rPr lang="de-DE" smtClean="0"/>
              <a:t>27.04.2012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443FC8-A2D6-4AE6-B0D9-40DA21D041A8}" type="datetime1">
              <a:rPr lang="de-DE" smtClean="0"/>
              <a:t>27.04.2012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DE84D67-4EAF-443E-B7EF-21289FB7E4FA}" type="datetime1">
              <a:rPr lang="de-DE" smtClean="0"/>
              <a:t>27.04.2012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2AFFDBAD-2F2E-429A-BD73-7D8313C596D9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9CCC33B-F82C-4761-AE40-7F9D4EF5C692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F4004289-3417-400D-A110-2D14ED345E7B}" type="datetime1">
              <a:rPr lang="de-DE" smtClean="0"/>
              <a:t>27.04.2012</a:t>
            </a:fld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de-DE" dirty="0" smtClean="0"/>
              <a:t>Project Flip 2.0</a:t>
            </a:r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BE_Nk-HjsRc" TargetMode="External"/><Relationship Id="rId2" Type="http://schemas.openxmlformats.org/officeDocument/2006/relationships/hyperlink" Target="http://www.wiki.hsr.ch/MarkusStolze/ProjectFlip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lukas.elmer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www.xing.com/profile/Lukas_Elm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heidt.christina@gmail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deliatreichler@gmail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55576" y="4005064"/>
            <a:ext cx="7632848" cy="2016224"/>
          </a:xfrm>
        </p:spPr>
        <p:txBody>
          <a:bodyPr>
            <a:normAutofit/>
          </a:bodyPr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Studienarbeit für </a:t>
            </a:r>
            <a:r>
              <a:rPr lang="de-CH" dirty="0">
                <a:solidFill>
                  <a:schemeClr val="tx1"/>
                </a:solidFill>
              </a:rPr>
              <a:t>Zühlke Engineering </a:t>
            </a:r>
            <a:r>
              <a:rPr lang="de-CH" dirty="0" smtClean="0">
                <a:solidFill>
                  <a:schemeClr val="tx1"/>
                </a:solidFill>
              </a:rPr>
              <a:t>AG</a:t>
            </a:r>
            <a:br>
              <a:rPr lang="de-CH" dirty="0" smtClean="0">
                <a:solidFill>
                  <a:schemeClr val="tx1"/>
                </a:solidFill>
              </a:rPr>
            </a:br>
            <a:r>
              <a:rPr lang="de-CH" dirty="0" smtClean="0">
                <a:solidFill>
                  <a:schemeClr val="tx1"/>
                </a:solidFill>
              </a:rPr>
              <a:t>Hochschule für Technik Rapperswil (HSR)</a:t>
            </a:r>
          </a:p>
        </p:txBody>
      </p:sp>
      <p:pic>
        <p:nvPicPr>
          <p:cNvPr id="1027" name="Picture 3" descr="D:\hsr\Semesterarbeit\svn\doc\media\logo_transpar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95776"/>
            <a:ext cx="3744416" cy="26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hsr\Semesterarbeit\svn\doc\media\zuehlke_logo_hi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85085"/>
            <a:ext cx="908720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hsr\Semesterarbeit\svn\doc\media\video\hsr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53" y="285085"/>
            <a:ext cx="1907728" cy="74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151620" y="5949280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</a:rPr>
              <a:t>Lukas </a:t>
            </a:r>
            <a:r>
              <a:rPr lang="de-CH" sz="2400" dirty="0" smtClean="0">
                <a:solidFill>
                  <a:schemeClr val="bg1"/>
                </a:solidFill>
              </a:rPr>
              <a:t>Elmer, </a:t>
            </a:r>
            <a:r>
              <a:rPr lang="de-CH" sz="2400" dirty="0">
                <a:solidFill>
                  <a:schemeClr val="bg1"/>
                </a:solidFill>
              </a:rPr>
              <a:t>Christina Heidt, Delia </a:t>
            </a:r>
            <a:r>
              <a:rPr lang="de-CH" sz="2400" dirty="0" err="1" smtClean="0">
                <a:solidFill>
                  <a:schemeClr val="bg1"/>
                </a:solidFill>
              </a:rPr>
              <a:t>Treichler</a:t>
            </a:r>
            <a:endParaRPr lang="de-CH" sz="2400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6018-029B-4610-BF5B-292FEEB82FDF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Projektmethodik: </a:t>
            </a:r>
            <a:r>
              <a:rPr lang="de-CH" dirty="0" err="1" smtClean="0"/>
              <a:t>Scrum</a:t>
            </a:r>
            <a:endParaRPr lang="de-CH" dirty="0" smtClean="0"/>
          </a:p>
          <a:p>
            <a:pPr lvl="1"/>
            <a:r>
              <a:rPr lang="de-CH" dirty="0" smtClean="0"/>
              <a:t>8 Sprints à 2 Wochen</a:t>
            </a:r>
          </a:p>
          <a:p>
            <a:pPr lvl="1"/>
            <a:r>
              <a:rPr lang="de-CH" dirty="0"/>
              <a:t>User </a:t>
            </a:r>
            <a:r>
              <a:rPr lang="de-CH" dirty="0" smtClean="0"/>
              <a:t>Stories</a:t>
            </a:r>
          </a:p>
          <a:p>
            <a:r>
              <a:rPr lang="de-CH" dirty="0" smtClean="0"/>
              <a:t>UCD</a:t>
            </a:r>
          </a:p>
          <a:p>
            <a:pPr lvl="1"/>
            <a:r>
              <a:rPr lang="de-CH" dirty="0"/>
              <a:t>Keine </a:t>
            </a:r>
            <a:r>
              <a:rPr lang="de-CH" dirty="0" smtClean="0"/>
              <a:t>Bedienungsanleitung</a:t>
            </a:r>
          </a:p>
          <a:p>
            <a:pPr lvl="1"/>
            <a:r>
              <a:rPr lang="de-CH" dirty="0" smtClean="0"/>
              <a:t>Benutzerorientiertes Vorgehen</a:t>
            </a:r>
          </a:p>
          <a:p>
            <a:pPr lvl="1"/>
            <a:r>
              <a:rPr lang="de-CH" dirty="0" err="1" smtClean="0"/>
              <a:t>Usability</a:t>
            </a:r>
            <a:r>
              <a:rPr lang="de-CH" dirty="0" smtClean="0"/>
              <a:t> Tests</a:t>
            </a:r>
          </a:p>
          <a:p>
            <a:r>
              <a:rPr lang="de-CH" dirty="0" smtClean="0"/>
              <a:t>Neue Technologie =&gt; Architekturprototyp</a:t>
            </a:r>
          </a:p>
          <a:p>
            <a:r>
              <a:rPr lang="de-CH" dirty="0" smtClean="0"/>
              <a:t>Unit Tests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Vorgehen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797D-DDFE-4B03-B83A-FD0B45618720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14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Visual </a:t>
            </a:r>
            <a:r>
              <a:rPr lang="de-CH" dirty="0" smtClean="0"/>
              <a:t>Studio, Expression </a:t>
            </a:r>
            <a:r>
              <a:rPr lang="de-CH" dirty="0" err="1" smtClean="0"/>
              <a:t>Blend</a:t>
            </a:r>
            <a:endParaRPr lang="de-CH" dirty="0"/>
          </a:p>
          <a:p>
            <a:r>
              <a:rPr lang="de-CH" dirty="0"/>
              <a:t>C</a:t>
            </a:r>
            <a:r>
              <a:rPr lang="de-CH" dirty="0" smtClean="0"/>
              <a:t>#, .NET, WPF</a:t>
            </a:r>
          </a:p>
          <a:p>
            <a:r>
              <a:rPr lang="de-CH" dirty="0" smtClean="0"/>
              <a:t>Microsoft </a:t>
            </a:r>
            <a:r>
              <a:rPr lang="de-CH" dirty="0" err="1" smtClean="0"/>
              <a:t>Surface</a:t>
            </a:r>
            <a:r>
              <a:rPr lang="de-CH" dirty="0" smtClean="0"/>
              <a:t> 2</a:t>
            </a:r>
          </a:p>
          <a:p>
            <a:pPr lvl="1"/>
            <a:r>
              <a:rPr lang="de-CH" dirty="0" err="1" smtClean="0"/>
              <a:t>Multitouch</a:t>
            </a:r>
            <a:endParaRPr lang="de-CH" dirty="0" smtClean="0"/>
          </a:p>
          <a:p>
            <a:pPr lvl="1"/>
            <a:r>
              <a:rPr lang="de-CH" dirty="0" smtClean="0"/>
              <a:t>Objekt Erkennung (z.B. Visitenkarte)</a:t>
            </a:r>
          </a:p>
          <a:p>
            <a:r>
              <a:rPr lang="de-CH" dirty="0" err="1" smtClean="0"/>
              <a:t>Ticketing</a:t>
            </a:r>
            <a:r>
              <a:rPr lang="de-CH" dirty="0" smtClean="0"/>
              <a:t> System (</a:t>
            </a:r>
            <a:r>
              <a:rPr lang="de-CH" dirty="0" err="1" smtClean="0"/>
              <a:t>Redmine</a:t>
            </a:r>
            <a:r>
              <a:rPr lang="de-CH" dirty="0" smtClean="0"/>
              <a:t>)</a:t>
            </a:r>
          </a:p>
          <a:p>
            <a:r>
              <a:rPr lang="de-CH" dirty="0" err="1" smtClean="0"/>
              <a:t>Versionierung</a:t>
            </a:r>
            <a:r>
              <a:rPr lang="de-CH" dirty="0" smtClean="0"/>
              <a:t> (SVN)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Realisierung: Technologie und Tools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F5E3-7101-4F22-8E45-3588EA14EFC3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4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Systemübersicht</a:t>
            </a:r>
            <a:endParaRPr lang="de-CH" dirty="0"/>
          </a:p>
        </p:txBody>
      </p:sp>
      <p:pic>
        <p:nvPicPr>
          <p:cNvPr id="1026" name="Picture 2" descr="D:\_svn\flip_svn.elmermx.ch\doc\Bericht\05_Technischer_Bericht_Teil_2\06_Entwurf\systemuebersic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4744"/>
            <a:ext cx="6313934" cy="468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62D4-9B2D-4946-9110-DFB4B23574EE}" type="datetime1">
              <a:rPr lang="de-DE" smtClean="0"/>
              <a:t>27.04.2012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943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Interview</a:t>
            </a:r>
          </a:p>
          <a:p>
            <a:r>
              <a:rPr lang="de-CH" dirty="0" err="1" smtClean="0"/>
              <a:t>Personas</a:t>
            </a:r>
            <a:endParaRPr lang="de-CH" dirty="0"/>
          </a:p>
          <a:p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Ist-Szenarien</a:t>
            </a:r>
          </a:p>
          <a:p>
            <a:pPr lvl="1"/>
            <a:r>
              <a:rPr lang="de-CH" dirty="0" smtClean="0"/>
              <a:t>Soll-Szenarien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err="1" smtClean="0"/>
              <a:t>Personas</a:t>
            </a:r>
            <a:r>
              <a:rPr lang="de-CH" dirty="0" smtClean="0"/>
              <a:t> und Szenarien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3042-3C99-48CF-9FFA-73B4D25B1031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07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79512" y="3933056"/>
            <a:ext cx="2962672" cy="2304255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de-CH" sz="2400" b="1" dirty="0"/>
              <a:t>Ulrich </a:t>
            </a:r>
            <a:r>
              <a:rPr lang="de-CH" sz="2400" b="1" dirty="0" smtClean="0"/>
              <a:t>Umsetzer</a:t>
            </a:r>
          </a:p>
          <a:p>
            <a:r>
              <a:rPr lang="de-CH" sz="2400" dirty="0"/>
              <a:t>Projektleiter</a:t>
            </a:r>
          </a:p>
          <a:p>
            <a:r>
              <a:rPr lang="de-CH" sz="2400" dirty="0"/>
              <a:t>42 </a:t>
            </a:r>
            <a:r>
              <a:rPr lang="de-CH" sz="2400" dirty="0" smtClean="0"/>
              <a:t>Jahre</a:t>
            </a:r>
            <a:endParaRPr lang="de-CH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</a:t>
            </a:r>
            <a:r>
              <a:rPr lang="de-CH" dirty="0" err="1" smtClean="0"/>
              <a:t>Personas</a:t>
            </a:r>
            <a:endParaRPr lang="de-CH" dirty="0"/>
          </a:p>
        </p:txBody>
      </p:sp>
      <p:pic>
        <p:nvPicPr>
          <p:cNvPr id="4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0" r="6295" b="25841"/>
          <a:stretch/>
        </p:blipFill>
        <p:spPr bwMode="auto">
          <a:xfrm>
            <a:off x="611560" y="1725514"/>
            <a:ext cx="2088232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" r="-670" b="6309"/>
          <a:stretch/>
        </p:blipFill>
        <p:spPr bwMode="auto">
          <a:xfrm>
            <a:off x="3635896" y="1725514"/>
            <a:ext cx="2088232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8" r="14342"/>
          <a:stretch/>
        </p:blipFill>
        <p:spPr bwMode="auto">
          <a:xfrm>
            <a:off x="6425703" y="1725514"/>
            <a:ext cx="2071985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Inhaltsplatzhalter 1"/>
          <p:cNvSpPr txBox="1">
            <a:spLocks/>
          </p:cNvSpPr>
          <p:nvPr/>
        </p:nvSpPr>
        <p:spPr>
          <a:xfrm>
            <a:off x="3131840" y="3933056"/>
            <a:ext cx="3312368" cy="23042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de-CH" sz="2400" b="1" dirty="0"/>
              <a:t>Erik </a:t>
            </a:r>
            <a:r>
              <a:rPr lang="de-CH" sz="2400" b="1" dirty="0" smtClean="0"/>
              <a:t>Entscheider</a:t>
            </a:r>
          </a:p>
          <a:p>
            <a:r>
              <a:rPr lang="de-CH" sz="2400" dirty="0"/>
              <a:t>Abteilungsleiter</a:t>
            </a:r>
          </a:p>
          <a:p>
            <a:r>
              <a:rPr lang="de-CH" sz="2400" dirty="0"/>
              <a:t>54 </a:t>
            </a:r>
            <a:r>
              <a:rPr lang="de-CH" sz="2400" dirty="0" smtClean="0"/>
              <a:t>Jahre</a:t>
            </a:r>
            <a:endParaRPr lang="de-CH" sz="2400" dirty="0"/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5940152" y="3942698"/>
            <a:ext cx="3312368" cy="23042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de-CH" sz="2400" b="1" dirty="0" smtClean="0"/>
              <a:t>Bettina Bewerberin</a:t>
            </a:r>
          </a:p>
          <a:p>
            <a:r>
              <a:rPr lang="de-CH" sz="2400" dirty="0" smtClean="0"/>
              <a:t>Hochschul-absolventin</a:t>
            </a:r>
          </a:p>
          <a:p>
            <a:r>
              <a:rPr lang="de-CH" sz="2400" dirty="0" smtClean="0"/>
              <a:t>26 </a:t>
            </a:r>
            <a:r>
              <a:rPr lang="de-CH" sz="2400" dirty="0"/>
              <a:t>Jahre</a:t>
            </a:r>
          </a:p>
          <a:p>
            <a:pPr marL="109728" indent="0">
              <a:buNone/>
            </a:pPr>
            <a:endParaRPr lang="de-CH" sz="2400" dirty="0" smtClean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5BD1-5B43-4BC3-BBA7-7E248E51C346}" type="datetime1">
              <a:rPr lang="de-DE" smtClean="0"/>
              <a:t>27.04.2012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192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Creative Workshop</a:t>
            </a:r>
          </a:p>
          <a:p>
            <a:pPr lvl="1"/>
            <a:r>
              <a:rPr lang="de-CH" dirty="0" smtClean="0"/>
              <a:t>Innovation, Brainstorming</a:t>
            </a:r>
          </a:p>
          <a:p>
            <a:r>
              <a:rPr lang="de-CH" dirty="0" smtClean="0"/>
              <a:t>Verschiedene Varianten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Interaktionskonzept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BC9F-67D4-4E8C-9BA0-1CE0D221B476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74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hsr\Semesterarbeit\svn\doc\Bericht\05_Technischer_Bericht_Teil_2\05_Domain Analyse\Creative Workshop\IMG_20111007_154838_edit_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-4864" r="-55" b="4864"/>
          <a:stretch/>
        </p:blipFill>
        <p:spPr bwMode="auto">
          <a:xfrm>
            <a:off x="1115616" y="-243408"/>
            <a:ext cx="6869726" cy="38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36C7-2D82-490E-B34F-9C9E89740EE5}" type="datetime1">
              <a:rPr lang="de-DE" smtClean="0"/>
              <a:t>27.04.2012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04" y="3813943"/>
            <a:ext cx="6869726" cy="32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3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9" t="3618" r="15079" b="20763"/>
          <a:stretch/>
        </p:blipFill>
        <p:spPr bwMode="auto">
          <a:xfrm>
            <a:off x="395536" y="260648"/>
            <a:ext cx="4104169" cy="53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592" y="260648"/>
            <a:ext cx="4043031" cy="53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DC30-A6C9-4DDE-A318-B9BFD2B9E97E}" type="datetime1">
              <a:rPr lang="de-DE" smtClean="0"/>
              <a:t>27.04.2012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6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Creative Workshop</a:t>
            </a:r>
          </a:p>
          <a:p>
            <a:pPr lvl="1"/>
            <a:r>
              <a:rPr lang="de-CH" dirty="0" smtClean="0"/>
              <a:t>Innovation, Brainstorming</a:t>
            </a:r>
          </a:p>
          <a:p>
            <a:r>
              <a:rPr lang="de-CH" dirty="0" smtClean="0"/>
              <a:t>Verschiedene Varianten</a:t>
            </a:r>
          </a:p>
          <a:p>
            <a:r>
              <a:rPr lang="de-CH" dirty="0" smtClean="0"/>
              <a:t>Papier Prototyp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Interaktionskonzept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7F7F-5718-4008-823C-3679EF489D21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5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554804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7502-6A1B-4BE1-9AAB-18450464558A}" type="datetime1">
              <a:rPr lang="de-DE" smtClean="0"/>
              <a:t>27.04.2012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9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Einführung</a:t>
            </a:r>
          </a:p>
          <a:p>
            <a:r>
              <a:rPr lang="de-CH" dirty="0" smtClean="0"/>
              <a:t>Ausgangslage und Vision</a:t>
            </a:r>
          </a:p>
          <a:p>
            <a:r>
              <a:rPr lang="de-CH" dirty="0" smtClean="0"/>
              <a:t>Vorgehen</a:t>
            </a:r>
          </a:p>
          <a:p>
            <a:r>
              <a:rPr lang="de-CH" dirty="0" smtClean="0"/>
              <a:t>Realisierung</a:t>
            </a:r>
            <a:endParaRPr lang="de-CH" dirty="0"/>
          </a:p>
          <a:p>
            <a:pPr lvl="1"/>
            <a:r>
              <a:rPr lang="de-CH" dirty="0" smtClean="0"/>
              <a:t>Technologie, Tools, Systemübersicht</a:t>
            </a:r>
          </a:p>
          <a:p>
            <a:pPr lvl="1"/>
            <a:r>
              <a:rPr lang="de-CH" dirty="0" err="1" smtClean="0"/>
              <a:t>Personas</a:t>
            </a:r>
            <a:r>
              <a:rPr lang="de-CH" dirty="0" smtClean="0"/>
              <a:t> </a:t>
            </a:r>
            <a:r>
              <a:rPr lang="de-CH" dirty="0"/>
              <a:t>und </a:t>
            </a:r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Interaktionskonzept</a:t>
            </a:r>
            <a:endParaRPr lang="de-CH" dirty="0"/>
          </a:p>
          <a:p>
            <a:pPr lvl="1"/>
            <a:r>
              <a:rPr lang="de-CH" dirty="0"/>
              <a:t>Externes </a:t>
            </a:r>
            <a:r>
              <a:rPr lang="de-CH" dirty="0" smtClean="0"/>
              <a:t>Design</a:t>
            </a:r>
          </a:p>
          <a:p>
            <a:pPr lvl="1"/>
            <a:r>
              <a:rPr lang="de-CH" dirty="0" smtClean="0"/>
              <a:t>Herausforderungen</a:t>
            </a:r>
          </a:p>
          <a:p>
            <a:r>
              <a:rPr lang="de-CH" dirty="0" smtClean="0"/>
              <a:t>Machbarkeitsstudie: 3D Panel</a:t>
            </a:r>
          </a:p>
          <a:p>
            <a:r>
              <a:rPr lang="de-CH" dirty="0" smtClean="0"/>
              <a:t>Ergebnis und Ausblick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F75D6-7370-490C-BAC1-F36CEF6F106A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20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405"/>
            <a:ext cx="9144000" cy="52445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D92E2-2704-4425-8055-4F42D2F40795}" type="datetime1">
              <a:rPr lang="de-DE" smtClean="0"/>
              <a:t>27.04.2012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3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" y="340404"/>
            <a:ext cx="9144000" cy="3297439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73" y="3830775"/>
            <a:ext cx="3592759" cy="269456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AF455-1DDD-4001-8FCF-3739F8FB1FDA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Auf CI/CD der Zühlke abgestimmt</a:t>
            </a:r>
          </a:p>
          <a:p>
            <a:r>
              <a:rPr lang="de-CH" dirty="0" smtClean="0"/>
              <a:t>Abnahme durch Zühlke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Externes Design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97F9-250C-40F0-AFA1-3165FE0E7970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3999" cy="51435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674DB-D552-4858-BF63-6EF36995364C}" type="datetime1">
              <a:rPr lang="de-DE" smtClean="0"/>
              <a:t>27.04.2012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26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Mehrere Iteration für Papier Prototypen</a:t>
            </a:r>
          </a:p>
          <a:p>
            <a:pPr lvl="1"/>
            <a:r>
              <a:rPr lang="de-CH" dirty="0" err="1" smtClean="0"/>
              <a:t>Usability</a:t>
            </a:r>
            <a:endParaRPr lang="de-CH" dirty="0" smtClean="0"/>
          </a:p>
          <a:p>
            <a:r>
              <a:rPr lang="de-CH" dirty="0"/>
              <a:t>Technische Herausforderung für </a:t>
            </a:r>
            <a:r>
              <a:rPr lang="de-CH" dirty="0" smtClean="0"/>
              <a:t>Team</a:t>
            </a:r>
          </a:p>
          <a:p>
            <a:pPr lvl="1"/>
            <a:r>
              <a:rPr lang="de-CH" dirty="0" smtClean="0"/>
              <a:t>C#, .NET</a:t>
            </a:r>
          </a:p>
          <a:p>
            <a:pPr lvl="1"/>
            <a:r>
              <a:rPr lang="de-CH" dirty="0" smtClean="0"/>
              <a:t>Visual Studio, Expression </a:t>
            </a:r>
            <a:r>
              <a:rPr lang="de-CH" dirty="0" err="1" smtClean="0"/>
              <a:t>Blend</a:t>
            </a:r>
            <a:endParaRPr lang="de-CH" dirty="0" smtClean="0"/>
          </a:p>
          <a:p>
            <a:pPr lvl="1"/>
            <a:r>
              <a:rPr lang="de-CH" dirty="0" smtClean="0"/>
              <a:t>WPF, MVVM,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endParaRPr lang="de-CH" dirty="0" smtClean="0"/>
          </a:p>
          <a:p>
            <a:r>
              <a:rPr lang="de-CH" dirty="0"/>
              <a:t>Performance Test, </a:t>
            </a:r>
            <a:r>
              <a:rPr lang="de-CH" dirty="0" err="1"/>
              <a:t>Usability</a:t>
            </a:r>
            <a:r>
              <a:rPr lang="de-CH" dirty="0"/>
              <a:t> </a:t>
            </a:r>
            <a:r>
              <a:rPr lang="de-CH" dirty="0" smtClean="0"/>
              <a:t>Test</a:t>
            </a:r>
          </a:p>
          <a:p>
            <a:pPr lvl="1"/>
            <a:r>
              <a:rPr lang="de-CH" dirty="0" err="1"/>
              <a:t>Surface</a:t>
            </a:r>
            <a:r>
              <a:rPr lang="de-CH" dirty="0"/>
              <a:t> 2 </a:t>
            </a:r>
            <a:r>
              <a:rPr lang="de-CH" dirty="0" smtClean="0"/>
              <a:t>Verfügbarkeit</a:t>
            </a:r>
          </a:p>
          <a:p>
            <a:r>
              <a:rPr lang="de-CH" dirty="0" smtClean="0"/>
              <a:t>Balance der Interessen der </a:t>
            </a:r>
            <a:r>
              <a:rPr lang="de-CH" dirty="0" err="1" smtClean="0"/>
              <a:t>Stakeholders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Herausforderungen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5B213-06D0-44C9-8B82-4B5902805AC0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52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Forschungsteil der Arbeit, Innovation</a:t>
            </a:r>
          </a:p>
          <a:p>
            <a:r>
              <a:rPr lang="de-CH" dirty="0" smtClean="0"/>
              <a:t>Anzahl Projekte sofort erfassbar</a:t>
            </a:r>
          </a:p>
          <a:p>
            <a:r>
              <a:rPr lang="de-CH" dirty="0" smtClean="0"/>
              <a:t>Demonstration Technologie</a:t>
            </a:r>
          </a:p>
          <a:p>
            <a:r>
              <a:rPr lang="de-CH" dirty="0" smtClean="0"/>
              <a:t>Mathematisch, Performance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Machbarkeitsstudie: 3D </a:t>
            </a:r>
            <a:r>
              <a:rPr lang="de-CH" dirty="0" smtClean="0"/>
              <a:t>Panel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35408-54A9-4228-A184-F13C02F47C5F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5" name="Grafik 7" descr="J:\dev\flip_svn.elmermx.ch\doc\03_Technischer_Bericht_Teil_2\04_Entwurf\3D Fotos\IMG_20111202_133116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84984"/>
            <a:ext cx="4320480" cy="3238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2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Machbarkeitsstudie: </a:t>
            </a:r>
            <a:r>
              <a:rPr lang="de-CH" dirty="0" smtClean="0"/>
              <a:t>Prototyp</a:t>
            </a:r>
            <a:endParaRPr lang="de-CH" dirty="0"/>
          </a:p>
        </p:txBody>
      </p:sp>
      <p:pic>
        <p:nvPicPr>
          <p:cNvPr id="6149" name="Picture 5" descr="\\c101.hsr.ch\lelmer\Desktop\aaaaaaa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03" y="1196752"/>
            <a:ext cx="8476194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DECBF-A5C1-45CC-8D1B-9792A3E2E517}" type="datetime1">
              <a:rPr lang="de-DE" smtClean="0"/>
              <a:t>27.04.2012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226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Demo der fertigen Lösung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8C367-FFB7-49E7-B056-626A4F235BDA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82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Optimierung auf Hardware</a:t>
            </a:r>
          </a:p>
          <a:p>
            <a:r>
              <a:rPr lang="de-CH" dirty="0" smtClean="0"/>
              <a:t>Performance verbessern (virtualisiertes Panel)</a:t>
            </a:r>
          </a:p>
          <a:p>
            <a:r>
              <a:rPr lang="de-CH" dirty="0" smtClean="0"/>
              <a:t>Anbindung </a:t>
            </a:r>
            <a:r>
              <a:rPr lang="de-CH" dirty="0" err="1" smtClean="0"/>
              <a:t>Sharepoint</a:t>
            </a:r>
            <a:endParaRPr lang="de-CH" dirty="0" smtClean="0"/>
          </a:p>
          <a:p>
            <a:r>
              <a:rPr lang="de-CH" dirty="0"/>
              <a:t>Ausbau </a:t>
            </a:r>
            <a:r>
              <a:rPr lang="de-CH" dirty="0" smtClean="0"/>
              <a:t>Funktionalität</a:t>
            </a:r>
            <a:endParaRPr lang="de-CH" dirty="0"/>
          </a:p>
          <a:p>
            <a:pPr lvl="1"/>
            <a:r>
              <a:rPr lang="de-CH" dirty="0" smtClean="0"/>
              <a:t>Versenden von Project Notes</a:t>
            </a:r>
          </a:p>
          <a:p>
            <a:pPr lvl="1"/>
            <a:r>
              <a:rPr lang="de-CH" dirty="0" smtClean="0"/>
              <a:t>Interaktion mit Gerät (Objekt Erkennung)</a:t>
            </a:r>
          </a:p>
          <a:p>
            <a:pPr lvl="1"/>
            <a:r>
              <a:rPr lang="de-CH" dirty="0" smtClean="0"/>
              <a:t>Volltextsuche</a:t>
            </a:r>
          </a:p>
          <a:p>
            <a:pPr lvl="1"/>
            <a:r>
              <a:rPr lang="de-CH" dirty="0" smtClean="0"/>
              <a:t>Demomodus (Bildschirmschoner)</a:t>
            </a:r>
          </a:p>
          <a:p>
            <a:pPr lvl="1"/>
            <a:r>
              <a:rPr lang="de-CH" dirty="0" err="1" smtClean="0"/>
              <a:t>Multitouch</a:t>
            </a:r>
            <a:r>
              <a:rPr lang="de-CH" dirty="0" smtClean="0"/>
              <a:t>-Gesten</a:t>
            </a:r>
          </a:p>
          <a:p>
            <a:pPr lvl="1"/>
            <a:r>
              <a:rPr lang="de-CH" dirty="0" smtClean="0"/>
              <a:t>...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A46-C024-44B7-9C7A-5098DDC803A4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13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qrco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9751"/>
            <a:ext cx="1497387" cy="149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60"/>
          <p:cNvPicPr/>
          <p:nvPr/>
        </p:nvPicPr>
        <p:blipFill>
          <a:blip r:embed="rId4"/>
          <a:stretch>
            <a:fillRect/>
          </a:stretch>
        </p:blipFill>
        <p:spPr>
          <a:xfrm>
            <a:off x="251440" y="268729"/>
            <a:ext cx="5760720" cy="33762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Grafik 59"/>
          <p:cNvPicPr/>
          <p:nvPr/>
        </p:nvPicPr>
        <p:blipFill>
          <a:blip r:embed="rId5"/>
          <a:stretch>
            <a:fillRect/>
          </a:stretch>
        </p:blipFill>
        <p:spPr>
          <a:xfrm>
            <a:off x="1691680" y="1623546"/>
            <a:ext cx="5760720" cy="3389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8BE5-80D5-45A2-8847-EA72210F0226}" type="datetime1">
              <a:rPr lang="de-DE" smtClean="0"/>
              <a:t>27.04.2012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pic>
        <p:nvPicPr>
          <p:cNvPr id="7" name="Grafik 1028"/>
          <p:cNvPicPr/>
          <p:nvPr/>
        </p:nvPicPr>
        <p:blipFill>
          <a:blip r:embed="rId6"/>
          <a:stretch>
            <a:fillRect/>
          </a:stretch>
        </p:blipFill>
        <p:spPr>
          <a:xfrm>
            <a:off x="3059832" y="2996952"/>
            <a:ext cx="5760720" cy="3372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26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Warum</a:t>
            </a:r>
          </a:p>
          <a:p>
            <a:pPr lvl="1"/>
            <a:r>
              <a:rPr lang="de-CH" dirty="0" smtClean="0"/>
              <a:t>Project Flip 1.0</a:t>
            </a:r>
          </a:p>
          <a:p>
            <a:r>
              <a:rPr lang="de-CH" dirty="0"/>
              <a:t>Zeitraum und Projektumfang</a:t>
            </a:r>
            <a:endParaRPr lang="de-CH" dirty="0" smtClean="0"/>
          </a:p>
          <a:p>
            <a:pPr lvl="1"/>
            <a:r>
              <a:rPr lang="de-CH" dirty="0"/>
              <a:t>16 Wochen </a:t>
            </a:r>
            <a:endParaRPr lang="de-CH" dirty="0" smtClean="0"/>
          </a:p>
          <a:p>
            <a:pPr lvl="1"/>
            <a:r>
              <a:rPr lang="de-CH" dirty="0" smtClean="0"/>
              <a:t>853.75 h</a:t>
            </a:r>
          </a:p>
          <a:p>
            <a:pPr lvl="1"/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B7290-13BC-42A6-B003-53422FBAE685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71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>
                <a:hlinkClick r:id="rId2"/>
              </a:rPr>
              <a:t>wiki.hsr.ch/</a:t>
            </a:r>
            <a:r>
              <a:rPr lang="de-CH" dirty="0" err="1" smtClean="0">
                <a:hlinkClick r:id="rId2"/>
              </a:rPr>
              <a:t>MarkusStolze</a:t>
            </a:r>
            <a:r>
              <a:rPr lang="de-CH" dirty="0" smtClean="0">
                <a:hlinkClick r:id="rId2"/>
              </a:rPr>
              <a:t>/ProjectFlip2</a:t>
            </a:r>
            <a:endParaRPr lang="de-CH" dirty="0" smtClean="0"/>
          </a:p>
          <a:p>
            <a:r>
              <a:rPr lang="de-CH" dirty="0" smtClean="0">
                <a:hlinkClick r:id="rId3"/>
              </a:rPr>
              <a:t>youtube.com/</a:t>
            </a:r>
            <a:r>
              <a:rPr lang="de-CH" dirty="0" err="1" smtClean="0">
                <a:hlinkClick r:id="rId3"/>
              </a:rPr>
              <a:t>watch?v</a:t>
            </a:r>
            <a:r>
              <a:rPr lang="de-CH" dirty="0" smtClean="0">
                <a:hlinkClick r:id="rId3"/>
              </a:rPr>
              <a:t>=</a:t>
            </a:r>
            <a:r>
              <a:rPr lang="de-CH" dirty="0" err="1" smtClean="0">
                <a:hlinkClick r:id="rId3"/>
              </a:rPr>
              <a:t>BE_Nk-HjsRc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Weitere Infos</a:t>
            </a:r>
            <a:endParaRPr lang="de-CH" dirty="0"/>
          </a:p>
        </p:txBody>
      </p:sp>
      <p:pic>
        <p:nvPicPr>
          <p:cNvPr id="7170" name="Picture 2" descr="qr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12976"/>
            <a:ext cx="2448272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03BCA-C6C5-4252-9AAA-CD1557FB98B8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6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sz="2800" dirty="0"/>
              <a:t>Lukas </a:t>
            </a:r>
            <a:r>
              <a:rPr lang="de-CH" sz="2800" dirty="0" smtClean="0"/>
              <a:t>Elmer</a:t>
            </a:r>
          </a:p>
          <a:p>
            <a:r>
              <a:rPr lang="de-CH" sz="2800" dirty="0" smtClean="0"/>
              <a:t>Informatikmittelschule (Start 2003)</a:t>
            </a:r>
            <a:endParaRPr lang="de-CH" sz="2800" dirty="0"/>
          </a:p>
          <a:p>
            <a:r>
              <a:rPr lang="de-CH" sz="2800" dirty="0" smtClean="0"/>
              <a:t>3 Jahre Webentwicklung bei</a:t>
            </a:r>
            <a:br>
              <a:rPr lang="de-CH" sz="2800" dirty="0" smtClean="0"/>
            </a:br>
            <a:r>
              <a:rPr lang="de-CH" sz="2800" dirty="0" err="1" smtClean="0"/>
              <a:t>Zimtkorn</a:t>
            </a:r>
            <a:r>
              <a:rPr lang="de-CH" sz="2800" dirty="0" smtClean="0"/>
              <a:t> (neu </a:t>
            </a:r>
            <a:r>
              <a:rPr lang="de-CH" sz="2800" dirty="0" err="1" smtClean="0"/>
              <a:t>Divio</a:t>
            </a:r>
            <a:r>
              <a:rPr lang="de-CH" sz="2800" dirty="0" smtClean="0"/>
              <a:t> AG)</a:t>
            </a:r>
          </a:p>
          <a:p>
            <a:r>
              <a:rPr lang="de-CH" sz="2800" dirty="0" smtClean="0"/>
              <a:t>Informatik Studium,</a:t>
            </a:r>
            <a:br>
              <a:rPr lang="de-CH" sz="2800" dirty="0" smtClean="0"/>
            </a:br>
            <a:r>
              <a:rPr lang="de-CH" sz="2800" dirty="0" smtClean="0"/>
              <a:t>Hochschule für Technik Rapperswil (HSR)</a:t>
            </a:r>
            <a:endParaRPr lang="de-CH" sz="2800" dirty="0"/>
          </a:p>
          <a:p>
            <a:r>
              <a:rPr lang="de-CH" sz="2800" dirty="0"/>
              <a:t>Gründung </a:t>
            </a:r>
            <a:r>
              <a:rPr lang="de-CH" sz="2800" dirty="0" err="1"/>
              <a:t>Renuo</a:t>
            </a:r>
            <a:r>
              <a:rPr lang="de-CH" sz="2800" dirty="0"/>
              <a:t> </a:t>
            </a:r>
            <a:r>
              <a:rPr lang="de-CH" sz="2800" dirty="0" smtClean="0"/>
              <a:t>GmbH</a:t>
            </a:r>
          </a:p>
          <a:p>
            <a:endParaRPr lang="de-CH" dirty="0" smtClean="0"/>
          </a:p>
          <a:p>
            <a:r>
              <a:rPr lang="de-CH" dirty="0" smtClean="0">
                <a:hlinkClick r:id="rId3"/>
              </a:rPr>
              <a:t>lukas.elmer@gmail.com</a:t>
            </a:r>
            <a:endParaRPr lang="de-CH" dirty="0" smtClean="0"/>
          </a:p>
          <a:p>
            <a:r>
              <a:rPr lang="de-CH" dirty="0" smtClean="0">
                <a:hlinkClick r:id="rId4"/>
              </a:rPr>
              <a:t>https</a:t>
            </a:r>
            <a:r>
              <a:rPr lang="de-CH" dirty="0">
                <a:hlinkClick r:id="rId4"/>
              </a:rPr>
              <a:t>://www.xing.com/profile/Lukas_Elmer</a:t>
            </a:r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4" name="Picture 2" descr="C:\Users\lelmer\Downloads\364_1058391898667_1191985535_172612_4899_n (1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655"/>
            <a:ext cx="1746194" cy="232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07DDF-74AA-44D9-B2CB-36B7B1859E0E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121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Christina </a:t>
            </a:r>
            <a:r>
              <a:rPr lang="de-CH" dirty="0" smtClean="0"/>
              <a:t>Heidt</a:t>
            </a:r>
          </a:p>
          <a:p>
            <a:r>
              <a:rPr lang="de-CH" dirty="0" smtClean="0"/>
              <a:t>Lehre als Hochbauzeichnerin mit</a:t>
            </a:r>
            <a:br>
              <a:rPr lang="de-CH" dirty="0" smtClean="0"/>
            </a:br>
            <a:r>
              <a:rPr lang="de-CH" dirty="0" smtClean="0"/>
              <a:t>gestalterischer BMS</a:t>
            </a:r>
          </a:p>
          <a:p>
            <a:r>
              <a:rPr lang="de-CH" dirty="0" smtClean="0"/>
              <a:t>Technische BMS</a:t>
            </a:r>
          </a:p>
          <a:p>
            <a:r>
              <a:rPr lang="de-CH" dirty="0" smtClean="0"/>
              <a:t>1 Jahr Berufserfahrung</a:t>
            </a:r>
          </a:p>
          <a:p>
            <a:r>
              <a:rPr lang="de-CH" dirty="0"/>
              <a:t>Informatik Studium,</a:t>
            </a:r>
            <a:br>
              <a:rPr lang="de-CH" dirty="0"/>
            </a:br>
            <a:r>
              <a:rPr lang="de-CH" dirty="0"/>
              <a:t>Hochschule für Technik Rapperswil (HSR)</a:t>
            </a:r>
          </a:p>
          <a:p>
            <a:endParaRPr lang="de-CH" dirty="0" smtClean="0"/>
          </a:p>
          <a:p>
            <a:r>
              <a:rPr lang="de-CH" dirty="0" smtClean="0">
                <a:hlinkClick r:id="rId3"/>
              </a:rPr>
              <a:t>heidt.christina@gmail.com</a:t>
            </a:r>
            <a:endParaRPr lang="de-CH" dirty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5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32656"/>
            <a:ext cx="1800200" cy="231392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8F747-FB39-4B3C-A641-C7A41461C587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98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Delia </a:t>
            </a:r>
            <a:r>
              <a:rPr lang="de-CH" dirty="0" err="1" smtClean="0"/>
              <a:t>Treichler</a:t>
            </a:r>
            <a:endParaRPr lang="de-CH" dirty="0" smtClean="0"/>
          </a:p>
          <a:p>
            <a:r>
              <a:rPr lang="de-CH" dirty="0" smtClean="0"/>
              <a:t>Lehre als </a:t>
            </a:r>
            <a:r>
              <a:rPr lang="de-CH" dirty="0" err="1" smtClean="0"/>
              <a:t>Mediamatikerin</a:t>
            </a:r>
            <a:r>
              <a:rPr lang="de-CH" dirty="0" smtClean="0"/>
              <a:t> mit </a:t>
            </a:r>
            <a:br>
              <a:rPr lang="de-CH" dirty="0" smtClean="0"/>
            </a:br>
            <a:r>
              <a:rPr lang="de-CH" dirty="0" smtClean="0"/>
              <a:t>technischer BMS</a:t>
            </a:r>
          </a:p>
          <a:p>
            <a:r>
              <a:rPr lang="de-CH" dirty="0" smtClean="0"/>
              <a:t>1 Jahr Berufserfahrung</a:t>
            </a:r>
          </a:p>
          <a:p>
            <a:r>
              <a:rPr lang="de-CH" dirty="0" smtClean="0"/>
              <a:t>Auslandaufenthalt</a:t>
            </a:r>
          </a:p>
          <a:p>
            <a:r>
              <a:rPr lang="de-CH" dirty="0"/>
              <a:t>Informatik Studium,</a:t>
            </a:r>
            <a:br>
              <a:rPr lang="de-CH" dirty="0"/>
            </a:br>
            <a:r>
              <a:rPr lang="de-CH" dirty="0"/>
              <a:t>Hochschule für Technik Rapperswil (HSR)</a:t>
            </a:r>
          </a:p>
          <a:p>
            <a:endParaRPr lang="de-CH" dirty="0" smtClean="0"/>
          </a:p>
          <a:p>
            <a:r>
              <a:rPr lang="de-CH" dirty="0" smtClean="0">
                <a:hlinkClick r:id="rId3"/>
              </a:rPr>
              <a:t>deliatreichler@gmail.com</a:t>
            </a:r>
            <a:endParaRPr lang="de-CH" dirty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472" y="332656"/>
            <a:ext cx="1800000" cy="231428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58651-26E9-4473-8732-952ADEA858D7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2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Prof. Dr. Markus Stolze, IFS, HSR</a:t>
            </a:r>
            <a:br>
              <a:rPr lang="de-CH" dirty="0" smtClean="0"/>
            </a:br>
            <a:r>
              <a:rPr lang="de-CH" dirty="0" smtClean="0"/>
              <a:t>Dozent, Betreuer</a:t>
            </a:r>
          </a:p>
          <a:p>
            <a:pPr marL="109728" indent="0">
              <a:buNone/>
            </a:pPr>
            <a:endParaRPr lang="de-CH" sz="2300" dirty="0"/>
          </a:p>
          <a:p>
            <a:r>
              <a:rPr lang="de-CH" dirty="0" smtClean="0"/>
              <a:t>Marco </a:t>
            </a:r>
            <a:r>
              <a:rPr lang="de-CH" dirty="0" err="1"/>
              <a:t>Balzarini</a:t>
            </a:r>
            <a:r>
              <a:rPr lang="de-CH" dirty="0"/>
              <a:t>, </a:t>
            </a:r>
            <a:r>
              <a:rPr lang="de-CH" dirty="0" smtClean="0"/>
              <a:t>Zühlke Engineering </a:t>
            </a:r>
            <a:r>
              <a:rPr lang="de-CH" dirty="0"/>
              <a:t>AG</a:t>
            </a:r>
            <a:br>
              <a:rPr lang="de-CH" dirty="0"/>
            </a:br>
            <a:r>
              <a:rPr lang="de-CH" dirty="0" err="1" smtClean="0"/>
              <a:t>Product</a:t>
            </a:r>
            <a:r>
              <a:rPr lang="de-CH" dirty="0" smtClean="0"/>
              <a:t> </a:t>
            </a:r>
            <a:r>
              <a:rPr lang="de-CH" dirty="0" err="1" smtClean="0"/>
              <a:t>Owner</a:t>
            </a:r>
            <a:endParaRPr lang="de-CH" dirty="0" smtClean="0"/>
          </a:p>
          <a:p>
            <a:endParaRPr lang="de-CH" dirty="0"/>
          </a:p>
          <a:p>
            <a:r>
              <a:rPr lang="de-CH" dirty="0"/>
              <a:t>Christian Moser, Zühlke Engineering AG</a:t>
            </a:r>
            <a:br>
              <a:rPr lang="de-CH" dirty="0"/>
            </a:br>
            <a:r>
              <a:rPr lang="de-CH" dirty="0"/>
              <a:t>Technische </a:t>
            </a:r>
            <a:r>
              <a:rPr lang="de-CH" dirty="0" smtClean="0"/>
              <a:t>Betreuung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Einführung: Unterstützung</a:t>
            </a:r>
            <a:endParaRPr lang="de-CH" dirty="0"/>
          </a:p>
        </p:txBody>
      </p:sp>
      <p:pic>
        <p:nvPicPr>
          <p:cNvPr id="2054" name="Picture 6" descr="Prof. Dr. Markus Stol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5" y="1196752"/>
            <a:ext cx="92637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ristian Mos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5" y="4077072"/>
            <a:ext cx="92637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arco Balzarin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4" y="2660769"/>
            <a:ext cx="926373" cy="12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821C-5BDD-4706-9396-5FA9F65FE002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821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Project Notes als</a:t>
            </a:r>
            <a:br>
              <a:rPr lang="de-CH" dirty="0"/>
            </a:br>
            <a:r>
              <a:rPr lang="de-CH" dirty="0"/>
              <a:t>Referenzprojekte für </a:t>
            </a:r>
            <a:r>
              <a:rPr lang="de-CH" dirty="0" smtClean="0"/>
              <a:t>Kunden</a:t>
            </a:r>
          </a:p>
          <a:p>
            <a:r>
              <a:rPr lang="de-CH" dirty="0" smtClean="0"/>
              <a:t>Präsentation Project Notes</a:t>
            </a:r>
          </a:p>
          <a:p>
            <a:pPr lvl="1"/>
            <a:r>
              <a:rPr lang="de-CH" dirty="0" smtClean="0"/>
              <a:t>Ausgewählte Projekte</a:t>
            </a:r>
          </a:p>
          <a:p>
            <a:pPr lvl="1"/>
            <a:r>
              <a:rPr lang="de-CH" dirty="0" smtClean="0"/>
              <a:t>Suchen schwierig</a:t>
            </a:r>
            <a:endParaRPr lang="de-CH" dirty="0"/>
          </a:p>
          <a:p>
            <a:pPr lvl="1"/>
            <a:r>
              <a:rPr lang="de-CH" dirty="0" smtClean="0"/>
              <a:t>Nicht interaktiv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Ausgangslage</a:t>
            </a:r>
            <a:endParaRPr lang="de-CH" dirty="0"/>
          </a:p>
        </p:txBody>
      </p:sp>
      <p:grpSp>
        <p:nvGrpSpPr>
          <p:cNvPr id="4" name="Group 3"/>
          <p:cNvGrpSpPr/>
          <p:nvPr/>
        </p:nvGrpSpPr>
        <p:grpSpPr>
          <a:xfrm>
            <a:off x="5148064" y="2132856"/>
            <a:ext cx="3694742" cy="4375353"/>
            <a:chOff x="5148064" y="2132856"/>
            <a:chExt cx="3694742" cy="4375353"/>
          </a:xfrm>
        </p:grpSpPr>
        <p:pic>
          <p:nvPicPr>
            <p:cNvPr id="2050" name="Picture 2" descr="D:\hsr\Semesterarbeit\svn\doc\media\pn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2132856"/>
              <a:ext cx="3694742" cy="4375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3037908"/>
              <a:ext cx="2161897" cy="3199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C642E-B695-475B-A72C-7FDA58FE53B6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0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hsr\Semesterarbeit\svn\doc\media\surfac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861047"/>
            <a:ext cx="3168352" cy="226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Interaktive Informationen</a:t>
            </a:r>
          </a:p>
          <a:p>
            <a:pPr lvl="1"/>
            <a:r>
              <a:rPr lang="de-CH" dirty="0" smtClean="0"/>
              <a:t>Eingangsbereich </a:t>
            </a:r>
            <a:r>
              <a:rPr lang="de-CH" dirty="0" err="1" smtClean="0"/>
              <a:t>Zühlke</a:t>
            </a:r>
            <a:endParaRPr lang="de-CH" dirty="0" smtClean="0"/>
          </a:p>
          <a:p>
            <a:pPr lvl="1"/>
            <a:r>
              <a:rPr lang="de-CH" dirty="0" smtClean="0"/>
              <a:t>Messen</a:t>
            </a:r>
          </a:p>
          <a:p>
            <a:r>
              <a:rPr lang="de-CH" dirty="0" smtClean="0"/>
              <a:t>Zühlke als innovative Firma mit neuen Technologien</a:t>
            </a:r>
          </a:p>
          <a:p>
            <a:r>
              <a:rPr lang="de-CH" dirty="0" smtClean="0"/>
              <a:t>Beispielprojekt </a:t>
            </a:r>
            <a:r>
              <a:rPr lang="de-CH" dirty="0"/>
              <a:t>für </a:t>
            </a:r>
            <a:r>
              <a:rPr lang="de-CH" dirty="0" smtClean="0"/>
              <a:t>Kunden</a:t>
            </a:r>
          </a:p>
          <a:p>
            <a:r>
              <a:rPr lang="de-CH" dirty="0" smtClean="0"/>
              <a:t>Schwerpunkte</a:t>
            </a:r>
          </a:p>
          <a:p>
            <a:pPr lvl="1"/>
            <a:r>
              <a:rPr lang="de-CH" dirty="0" err="1" smtClean="0"/>
              <a:t>Usability</a:t>
            </a:r>
            <a:endParaRPr lang="de-CH" dirty="0" smtClean="0"/>
          </a:p>
          <a:p>
            <a:pPr lvl="1"/>
            <a:r>
              <a:rPr lang="de-CH" dirty="0" smtClean="0"/>
              <a:t>Grafisches Design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ACC82-F319-4E4F-982B-BA2A1A8A7AE0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0418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imos">
  <a:themeElements>
    <a:clrScheme name="Wellen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643</Words>
  <Application>Microsoft Office PowerPoint</Application>
  <PresentationFormat>On-screen Show (4:3)</PresentationFormat>
  <Paragraphs>312</Paragraphs>
  <Slides>30</Slides>
  <Notes>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Deimos</vt:lpstr>
      <vt:lpstr>PowerPoint Presentation</vt:lpstr>
      <vt:lpstr>Inhalt</vt:lpstr>
      <vt:lpstr>Einführung</vt:lpstr>
      <vt:lpstr>Einführung: Projektteam</vt:lpstr>
      <vt:lpstr>Einführung: Projektteam</vt:lpstr>
      <vt:lpstr>Einführung: Projektteam</vt:lpstr>
      <vt:lpstr>Einführung: Unterstützung</vt:lpstr>
      <vt:lpstr>Ausgangslage</vt:lpstr>
      <vt:lpstr>Vision</vt:lpstr>
      <vt:lpstr>Vorgehen</vt:lpstr>
      <vt:lpstr>Realisierung: Technologie und Tools</vt:lpstr>
      <vt:lpstr>Realisierung: Systemübersicht</vt:lpstr>
      <vt:lpstr>Realisierung: Personas und Szenarien</vt:lpstr>
      <vt:lpstr>Realisierung: Personas</vt:lpstr>
      <vt:lpstr>Realisierung: Interaktionskonzept</vt:lpstr>
      <vt:lpstr>PowerPoint Presentation</vt:lpstr>
      <vt:lpstr>PowerPoint Presentation</vt:lpstr>
      <vt:lpstr>Realisierung: Interaktionskonzept</vt:lpstr>
      <vt:lpstr>PowerPoint Presentation</vt:lpstr>
      <vt:lpstr>PowerPoint Presentation</vt:lpstr>
      <vt:lpstr>PowerPoint Presentation</vt:lpstr>
      <vt:lpstr>Realisierung: Externes Design</vt:lpstr>
      <vt:lpstr>PowerPoint Presentation</vt:lpstr>
      <vt:lpstr>Realisierung: Herausforderungen</vt:lpstr>
      <vt:lpstr>Machbarkeitsstudie: 3D Panel</vt:lpstr>
      <vt:lpstr>Machbarkeitsstudie: Prototyp</vt:lpstr>
      <vt:lpstr>Ergebnis</vt:lpstr>
      <vt:lpstr>Ausblick</vt:lpstr>
      <vt:lpstr>PowerPoint Presentation</vt:lpstr>
      <vt:lpstr>Weitere Infos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HSR</cp:lastModifiedBy>
  <cp:revision>162</cp:revision>
  <dcterms:created xsi:type="dcterms:W3CDTF">2012-04-20T09:07:43Z</dcterms:created>
  <dcterms:modified xsi:type="dcterms:W3CDTF">2012-04-27T07:13:18Z</dcterms:modified>
</cp:coreProperties>
</file>